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.xml"/><Relationship Id="rId4" Type="http://schemas.openxmlformats.org/officeDocument/2006/relationships/image" Target="../media/image1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8.xml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Relationship Id="rId3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32660" y="2552065"/>
            <a:ext cx="77266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>
                <a:latin typeface="方正小标宋简体" panose="02000000000000000000" charset="-122"/>
                <a:ea typeface="方正小标宋简体" panose="02000000000000000000" charset="-122"/>
              </a:rPr>
              <a:t>航站楼亚运特许展销项目</a:t>
            </a:r>
            <a:endParaRPr lang="zh-CN" altLang="en-US" sz="5400">
              <a:latin typeface="方正小标宋简体" panose="02000000000000000000" charset="-122"/>
              <a:ea typeface="方正小标宋简体" panose="02000000000000000000" charset="-122"/>
            </a:endParaRPr>
          </a:p>
          <a:p>
            <a:pPr algn="ctr"/>
            <a:r>
              <a:rPr lang="zh-CN" altLang="en-US" sz="5400">
                <a:latin typeface="方正小标宋简体" panose="02000000000000000000" charset="-122"/>
                <a:ea typeface="方正小标宋简体" panose="02000000000000000000" charset="-122"/>
              </a:rPr>
              <a:t>展销点位示意图</a:t>
            </a:r>
            <a:endParaRPr lang="zh-CN" altLang="en-US" sz="5400"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57155" y="152401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400" b="1" spc="18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T3航站楼禁区内</a:t>
            </a:r>
            <a:endParaRPr lang="en-US" altLang="zh-CN" sz="3400" b="1" spc="18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763" b="763"/>
          <a:stretch>
            <a:fillRect/>
          </a:stretch>
        </p:blipFill>
        <p:spPr>
          <a:xfrm>
            <a:off x="1619201" y="1217034"/>
            <a:ext cx="9105963" cy="503148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680" h="6960">
                <a:moveTo>
                  <a:pt x="0" y="0"/>
                </a:moveTo>
                <a:lnTo>
                  <a:pt x="13680" y="0"/>
                </a:lnTo>
                <a:lnTo>
                  <a:pt x="13680" y="6960"/>
                </a:lnTo>
                <a:lnTo>
                  <a:pt x="0" y="6960"/>
                </a:lnTo>
                <a:lnTo>
                  <a:pt x="0" y="0"/>
                </a:lnTo>
                <a:close/>
              </a:path>
            </a:pathLst>
          </a:custGeom>
          <a:effectLst>
            <a:outerShdw blurRad="457200" dist="508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5660760" y="2435952"/>
            <a:ext cx="1022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AG-1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57155" y="152401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400" b="1" spc="18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T3航站楼禁区内</a:t>
            </a:r>
            <a:endParaRPr lang="en-US" altLang="zh-CN" sz="3400" b="1" spc="18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370" b="370"/>
          <a:stretch>
            <a:fillRect/>
          </a:stretch>
        </p:blipFill>
        <p:spPr>
          <a:xfrm>
            <a:off x="1619201" y="1217034"/>
            <a:ext cx="9105963" cy="503148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680" h="6960">
                <a:moveTo>
                  <a:pt x="0" y="0"/>
                </a:moveTo>
                <a:lnTo>
                  <a:pt x="13680" y="0"/>
                </a:lnTo>
                <a:lnTo>
                  <a:pt x="13680" y="6960"/>
                </a:lnTo>
                <a:lnTo>
                  <a:pt x="0" y="696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</p:pic>
      <p:sp>
        <p:nvSpPr>
          <p:cNvPr id="5" name="矩形 4"/>
          <p:cNvSpPr/>
          <p:nvPr/>
        </p:nvSpPr>
        <p:spPr>
          <a:xfrm>
            <a:off x="5152668" y="2621483"/>
            <a:ext cx="1022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AG-1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57155" y="152401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400" b="1" spc="18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T3航站楼禁区内</a:t>
            </a:r>
            <a:endParaRPr lang="en-US" altLang="zh-CN" sz="3400" b="1" spc="18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675" y="1163955"/>
            <a:ext cx="8756650" cy="49403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00517" y="3011039"/>
            <a:ext cx="10134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AG-</a:t>
            </a:r>
            <a:r>
              <a:rPr lang="en-US" altLang="zh-CN" sz="3200" b="1" dirty="0">
                <a:solidFill>
                  <a:srgbClr val="FF0000"/>
                </a:solidFill>
              </a:rPr>
              <a:t>1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7647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07647"/>
  <p:tag name="KSO_WM_UNIT_VALUE" val="159"/>
  <p:tag name="KSO_WM_TEMPLATE_ASSEMBLE_XID" val="60656e6f4054ed1e2fb7f89f"/>
  <p:tag name="KSO_WM_TEMPLATE_ASSEMBLE_GROUPID" val="60656e6f4054ed1e2fb7f89f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647_1*a*1"/>
  <p:tag name="KSO_WM_TEMPLATE_CATEGORY" val="diagram"/>
  <p:tag name="KSO_WM_TEMPLATE_INDEX" val="2020764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4a7779063794c48a7012a39a45e86d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079c758c6944b0d8e73425810d9358b"/>
  <p:tag name="KSO_WM_UNIT_TEXT_FILL_FORE_SCHEMECOLOR_INDEX_BRIGHTNESS" val="0"/>
  <p:tag name="KSO_WM_UNIT_TEXT_FILL_FORE_SCHEMECOLOR_INDEX" val="13"/>
  <p:tag name="KSO_WM_UNIT_TEXT_FILL_TYPE" val="1"/>
  <p:tag name="KSO_WM_TEMPLATE_ASSEMBLE_XID" val="60656e6f4054ed1e2fb7f89f"/>
  <p:tag name="KSO_WM_TEMPLATE_ASSEMBLE_GROUPID" val="60656e6f4054ed1e2fb7f89f"/>
</p:tagLst>
</file>

<file path=ppt/tags/tag11.xml><?xml version="1.0" encoding="utf-8"?>
<p:tagLst xmlns:p="http://schemas.openxmlformats.org/presentationml/2006/main">
  <p:tag name="KSO_WM_BEAUTIFY_FLAG" val="#wm#"/>
  <p:tag name="KSO_WM_TEMPLATE_CATEGORY" val="diagram"/>
  <p:tag name="KSO_WM_TEMPLATE_INDEX" val="20207647"/>
  <p:tag name="KSO_WM_SLIDE_LAYOUT_INFO" val="{&quot;id&quot;:&quot;2021-04-01T14:58:35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4:58:35&quot;,&quot;margin&quot;:{&quot;bottom&quot;:0.42300000786781311,&quot;left&quot;:1.2699999809265137,&quot;right&quot;:1.2699999809265137,&quot;top&quot;:0.42300000786781311},&quot;type&quot;:0},{&quot;id&quot;:&quot;2021-04-01T14:58:35&quot;,&quot;margin&quot;:{&quot;bottom&quot;:1.6929999589920044,&quot;left&quot;:1.6929999589920044,&quot;right&quot;:1.6929999589920044,&quot;top&quot;:0.84700000286102295},&quot;type&quot;:0}],&quot;type&quot;:0}"/>
  <p:tag name="KSO_WM_SLIDE_CAN_ADD_NAVIGATION" val="1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SLIDE_ID" val="diagram20207647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68"/>
  <p:tag name="KSO_WM_SLIDE_POSITION" val="0*0"/>
  <p:tag name="KSO_WM_TAG_VERSION" val="1.0"/>
  <p:tag name="KSO_WM_SLIDE_LAYOUT" val="a_d"/>
  <p:tag name="KSO_WM_SLIDE_LAYOUT_CNT" val="1_1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537f454074a24564a7dd15a2992bf40d&quot;,&quot;fill_align&quot;:&quot;cm&quot;,&quot;chip_types&quot;:[&quot;picture&quot;,&quot;diagram&quot;,&quot;pictext&quot;,&quot;table&quot;,&quot;chart&quot;,&quot;video&quot;,&quot;text&quot;]}]]"/>
  <p:tag name="KSO_WM_CHIP_XID" val="5eeaeb09008addf29f4264c3"/>
  <p:tag name="KSO_WM_CHIP_DECFILLPROP" val="[]"/>
  <p:tag name="KSO_WM_CHIP_GROUPID" val="5eeaeb09008addf29f4264c2"/>
  <p:tag name="KSO_WM_SLIDE_BK_DARK_LIGHT" val="2"/>
  <p:tag name="KSO_WM_SLIDE_BACKGROUND_TYPE" val="navigation"/>
  <p:tag name="KSO_WM_SLIDE_SUPPORT_FEATURE_TYPE" val="3"/>
  <p:tag name="KSO_WM_TEMPLATE_ASSEMBLE_XID" val="60656e6f4054ed1e2fb7f89f"/>
  <p:tag name="KSO_WM_TEMPLATE_ASSEMBLE_GROUPID" val="60656e6f4054ed1e2fb7f89f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647_1*a*1"/>
  <p:tag name="KSO_WM_TEMPLATE_CATEGORY" val="diagram"/>
  <p:tag name="KSO_WM_TEMPLATE_INDEX" val="2020764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4a7779063794c48a7012a39a45e86d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079c758c6944b0d8e73425810d9358b"/>
  <p:tag name="KSO_WM_UNIT_TEXT_FILL_FORE_SCHEMECOLOR_INDEX_BRIGHTNESS" val="0"/>
  <p:tag name="KSO_WM_UNIT_TEXT_FILL_FORE_SCHEMECOLOR_INDEX" val="13"/>
  <p:tag name="KSO_WM_UNIT_TEXT_FILL_TYPE" val="1"/>
  <p:tag name="KSO_WM_TEMPLATE_ASSEMBLE_XID" val="60656e6f4054ed1e2fb7f89f"/>
  <p:tag name="KSO_WM_TEMPLATE_ASSEMBLE_GROUPID" val="60656e6f4054ed1e2fb7f89f"/>
</p:tagLst>
</file>

<file path=ppt/tags/tag3.xml><?xml version="1.0" encoding="utf-8"?>
<p:tagLst xmlns:p="http://schemas.openxmlformats.org/presentationml/2006/main">
  <p:tag name="KSO_WM_UNIT_VALUE" val="1227*2411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7647_1*d*1"/>
  <p:tag name="KSO_WM_TEMPLATE_CATEGORY" val="diagram"/>
  <p:tag name="KSO_WM_TEMPLATE_INDEX" val="2020764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1bec515c1e924c118bd6a31f197c843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8ad876c9b5f1486099029231f42aa8e2"/>
  <p:tag name="KSO_WM_UNIT_SUPPORT_UNIT_TYPE" val="[&quot;d&quot;,&quot;l&quot;,&quot;m&quot;,&quot;n&quot;,&quot;o&quot;,&quot;p&quot;,&quot;q&quot;,&quot;r&quot;,&quot;δ&quot;,&quot;ε&quot;,&quot;ζ&quot;,&quot;η&quot;,&quot;β&quot;,&quot;α&quot;,&quot;θ&quot;]"/>
  <p:tag name="KSO_WM_TEMPLATE_ASSEMBLE_XID" val="60656e6f4054ed1e2fb7f89f"/>
  <p:tag name="KSO_WM_TEMPLATE_ASSEMBLE_GROUPID" val="60656e6f4054ed1e2fb7f89f"/>
</p:tagLst>
</file>

<file path=ppt/tags/tag4.xml><?xml version="1.0" encoding="utf-8"?>
<p:tagLst xmlns:p="http://schemas.openxmlformats.org/presentationml/2006/main">
  <p:tag name="KSO_WM_BEAUTIFY_FLAG" val="#wm#"/>
  <p:tag name="KSO_WM_TEMPLATE_CATEGORY" val="diagram"/>
  <p:tag name="KSO_WM_TEMPLATE_INDEX" val="20207647"/>
  <p:tag name="KSO_WM_SLIDE_LAYOUT_INFO" val="{&quot;id&quot;:&quot;2021-04-01T14:58:35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4:58:35&quot;,&quot;margin&quot;:{&quot;bottom&quot;:0.42300000786781311,&quot;left&quot;:1.2699999809265137,&quot;right&quot;:1.2699999809265137,&quot;top&quot;:0.42300000786781311},&quot;type&quot;:0},{&quot;id&quot;:&quot;2021-04-01T14:58:35&quot;,&quot;margin&quot;:{&quot;bottom&quot;:1.6929999589920044,&quot;left&quot;:1.6929999589920044,&quot;right&quot;:1.6929999589920044,&quot;top&quot;:0.84700000286102295},&quot;type&quot;:0}],&quot;type&quot;:0}"/>
  <p:tag name="KSO_WM_SLIDE_CAN_ADD_NAVIGATION" val="1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SLIDE_ID" val="diagram20207647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68"/>
  <p:tag name="KSO_WM_SLIDE_POSITION" val="0*0"/>
  <p:tag name="KSO_WM_TAG_VERSION" val="1.0"/>
  <p:tag name="KSO_WM_SLIDE_LAYOUT" val="a_d"/>
  <p:tag name="KSO_WM_SLIDE_LAYOUT_CNT" val="1_1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537f454074a24564a7dd15a2992bf40d&quot;,&quot;fill_align&quot;:&quot;cm&quot;,&quot;chip_types&quot;:[&quot;picture&quot;,&quot;diagram&quot;,&quot;pictext&quot;,&quot;table&quot;,&quot;chart&quot;,&quot;video&quot;,&quot;text&quot;]}]]"/>
  <p:tag name="KSO_WM_CHIP_XID" val="5eeaeb09008addf29f4264c3"/>
  <p:tag name="KSO_WM_CHIP_DECFILLPROP" val="[]"/>
  <p:tag name="KSO_WM_CHIP_GROUPID" val="5eeaeb09008addf29f4264c2"/>
  <p:tag name="KSO_WM_SLIDE_BK_DARK_LIGHT" val="2"/>
  <p:tag name="KSO_WM_SLIDE_BACKGROUND_TYPE" val="navigation"/>
  <p:tag name="KSO_WM_SLIDE_SUPPORT_FEATURE_TYPE" val="3"/>
  <p:tag name="KSO_WM_TEMPLATE_ASSEMBLE_XID" val="60656e6f4054ed1e2fb7f89f"/>
  <p:tag name="KSO_WM_TEMPLATE_ASSEMBLE_GROUPID" val="60656e6f4054ed1e2fb7f89f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7647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07647"/>
  <p:tag name="KSO_WM_UNIT_VALUE" val="159"/>
  <p:tag name="KSO_WM_TEMPLATE_ASSEMBLE_XID" val="60656e6f4054ed1e2fb7f89f"/>
  <p:tag name="KSO_WM_TEMPLATE_ASSEMBLE_GROUPID" val="60656e6f4054ed1e2fb7f89f"/>
</p:tagLst>
</file>

<file path=ppt/tags/tag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647_1*a*1"/>
  <p:tag name="KSO_WM_TEMPLATE_CATEGORY" val="diagram"/>
  <p:tag name="KSO_WM_TEMPLATE_INDEX" val="2020764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4a7779063794c48a7012a39a45e86d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079c758c6944b0d8e73425810d9358b"/>
  <p:tag name="KSO_WM_UNIT_TEXT_FILL_FORE_SCHEMECOLOR_INDEX_BRIGHTNESS" val="0"/>
  <p:tag name="KSO_WM_UNIT_TEXT_FILL_FORE_SCHEMECOLOR_INDEX" val="13"/>
  <p:tag name="KSO_WM_UNIT_TEXT_FILL_TYPE" val="1"/>
  <p:tag name="KSO_WM_TEMPLATE_ASSEMBLE_XID" val="60656e6f4054ed1e2fb7f89f"/>
  <p:tag name="KSO_WM_TEMPLATE_ASSEMBLE_GROUPID" val="60656e6f4054ed1e2fb7f89f"/>
</p:tagLst>
</file>

<file path=ppt/tags/tag7.xml><?xml version="1.0" encoding="utf-8"?>
<p:tagLst xmlns:p="http://schemas.openxmlformats.org/presentationml/2006/main">
  <p:tag name="KSO_WM_UNIT_VALUE" val="1227*2411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7647_1*d*1"/>
  <p:tag name="KSO_WM_TEMPLATE_CATEGORY" val="diagram"/>
  <p:tag name="KSO_WM_TEMPLATE_INDEX" val="2020764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1bec515c1e924c118bd6a31f197c843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8ad876c9b5f1486099029231f42aa8e2"/>
  <p:tag name="KSO_WM_UNIT_SUPPORT_UNIT_TYPE" val="[&quot;d&quot;,&quot;l&quot;,&quot;m&quot;,&quot;n&quot;,&quot;o&quot;,&quot;p&quot;,&quot;q&quot;,&quot;r&quot;,&quot;δ&quot;,&quot;ε&quot;,&quot;ζ&quot;,&quot;η&quot;,&quot;β&quot;,&quot;α&quot;,&quot;θ&quot;]"/>
  <p:tag name="KSO_WM_TEMPLATE_ASSEMBLE_XID" val="60656e6f4054ed1e2fb7f89f"/>
  <p:tag name="KSO_WM_TEMPLATE_ASSEMBLE_GROUPID" val="60656e6f4054ed1e2fb7f89f"/>
</p:tagLst>
</file>

<file path=ppt/tags/tag8.xml><?xml version="1.0" encoding="utf-8"?>
<p:tagLst xmlns:p="http://schemas.openxmlformats.org/presentationml/2006/main">
  <p:tag name="KSO_WM_BEAUTIFY_FLAG" val="#wm#"/>
  <p:tag name="KSO_WM_TEMPLATE_CATEGORY" val="diagram"/>
  <p:tag name="KSO_WM_TEMPLATE_INDEX" val="20207647"/>
  <p:tag name="KSO_WM_SLIDE_LAYOUT_INFO" val="{&quot;id&quot;:&quot;2021-04-01T14:58:35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4:58:35&quot;,&quot;margin&quot;:{&quot;bottom&quot;:0.42300000786781311,&quot;left&quot;:1.2699999809265137,&quot;right&quot;:1.2699999809265137,&quot;top&quot;:0.42300000786781311},&quot;type&quot;:0},{&quot;id&quot;:&quot;2021-04-01T14:58:35&quot;,&quot;margin&quot;:{&quot;bottom&quot;:1.6929999589920044,&quot;left&quot;:1.6929999589920044,&quot;right&quot;:1.6929999589920044,&quot;top&quot;:0.84700000286102295},&quot;type&quot;:0}],&quot;type&quot;:0}"/>
  <p:tag name="KSO_WM_SLIDE_CAN_ADD_NAVIGATION" val="1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SLIDE_ID" val="diagram20207647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68"/>
  <p:tag name="KSO_WM_SLIDE_POSITION" val="0*0"/>
  <p:tag name="KSO_WM_TAG_VERSION" val="1.0"/>
  <p:tag name="KSO_WM_SLIDE_LAYOUT" val="a_d"/>
  <p:tag name="KSO_WM_SLIDE_LAYOUT_CNT" val="1_1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537f454074a24564a7dd15a2992bf40d&quot;,&quot;fill_align&quot;:&quot;cm&quot;,&quot;chip_types&quot;:[&quot;picture&quot;,&quot;diagram&quot;,&quot;pictext&quot;,&quot;table&quot;,&quot;chart&quot;,&quot;video&quot;,&quot;text&quot;]}]]"/>
  <p:tag name="KSO_WM_CHIP_XID" val="5eeaeb09008addf29f4264c3"/>
  <p:tag name="KSO_WM_CHIP_DECFILLPROP" val="[]"/>
  <p:tag name="KSO_WM_CHIP_GROUPID" val="5eeaeb09008addf29f4264c2"/>
  <p:tag name="KSO_WM_SLIDE_BK_DARK_LIGHT" val="2"/>
  <p:tag name="KSO_WM_SLIDE_BACKGROUND_TYPE" val="navigation"/>
  <p:tag name="KSO_WM_SLIDE_SUPPORT_FEATURE_TYPE" val="3"/>
  <p:tag name="KSO_WM_TEMPLATE_ASSEMBLE_XID" val="60656e6f4054ed1e2fb7f89f"/>
  <p:tag name="KSO_WM_TEMPLATE_ASSEMBLE_GROUPID" val="60656e6f4054ed1e2fb7f89f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7647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07647"/>
  <p:tag name="KSO_WM_UNIT_VALUE" val="159"/>
  <p:tag name="KSO_WM_TEMPLATE_ASSEMBLE_XID" val="60656e6f4054ed1e2fb7f89f"/>
  <p:tag name="KSO_WM_TEMPLATE_ASSEMBLE_GROUPID" val="60656e6f4054ed1e2fb7f89f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WPS 演示</Application>
  <PresentationFormat>宽屏</PresentationFormat>
  <Paragraphs>15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方正小标宋简体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叶方永</cp:lastModifiedBy>
  <cp:revision>10</cp:revision>
  <dcterms:created xsi:type="dcterms:W3CDTF">2022-01-10T07:39:00Z</dcterms:created>
  <dcterms:modified xsi:type="dcterms:W3CDTF">2022-03-16T09:04:08Z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5B06ED7B2A5A4D80B71B488F28C8D08C</vt:lpwstr>
  </property>
  <property fmtid="{D5CDD505-2E9C-101B-9397-08002B2CF9AE}" pid="3" name="KSOProductBuildVer">
    <vt:lpwstr>2052-11.1.0.11365</vt:lpwstr>
  </property>
</Properties>
</file>